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62" r:id="rId6"/>
    <p:sldId id="261" r:id="rId7"/>
    <p:sldId id="265" r:id="rId8"/>
    <p:sldId id="264" r:id="rId9"/>
    <p:sldId id="266" r:id="rId10"/>
    <p:sldId id="263" r:id="rId11"/>
    <p:sldId id="259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3B6"/>
    <a:srgbClr val="0B3D3D"/>
    <a:srgbClr val="FFFFE4"/>
    <a:srgbClr val="FFFF34"/>
    <a:srgbClr val="FFFFFF"/>
    <a:srgbClr val="EFC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30C8C5-7052-4E5C-A796-F61C7FE027F3}" v="18" dt="2024-03-27T11:12:39.2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4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653BE4-BB08-82D6-136A-9DD64C0A2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744B1EF-35AE-D9ED-0A32-006CBF4F00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0A62166-DEBD-35C7-FB15-B9A9BD2DD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2463-AE53-4BF3-981C-511D0B7CD0B1}" type="datetimeFigureOut">
              <a:rPr lang="da-DK" smtClean="0"/>
              <a:t>08-01-2025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7FCBA97-1309-4015-60B5-59C77BDED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5CB60CF-DEB5-6186-080E-AA5244492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B34F-FE1A-4492-A3AA-1A744069E3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0623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6E071-5D29-A893-712A-9C659CCA5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A9C2E6A-3E8F-A2F6-DBA2-24935333A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64B7D5F-FFFC-0A9F-EA1D-6E83265F7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2463-AE53-4BF3-981C-511D0B7CD0B1}" type="datetimeFigureOut">
              <a:rPr lang="da-DK" smtClean="0"/>
              <a:t>08-01-2025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37AFE46-FFD3-A8F9-1311-04F3FDEA0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CA63969-0E2A-ADE1-6A3A-AF4787676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B34F-FE1A-4492-A3AA-1A744069E3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7856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808C0FF8-6F66-F0BD-ED99-83A68CF0AC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A58C333-3DC2-7DB6-B9A1-04210FFB0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F6B6369-6C9F-4036-9724-3A6DC669E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2463-AE53-4BF3-981C-511D0B7CD0B1}" type="datetimeFigureOut">
              <a:rPr lang="da-DK" smtClean="0"/>
              <a:t>08-01-2025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01E405A-4F74-F65D-C195-B2F90E67A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5D287A1-8527-2518-EDB3-9E893B197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B34F-FE1A-4492-A3AA-1A744069E3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568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345240-0B5A-6945-34B2-B7021FC3B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D1A7013-48B3-169E-42CC-BCA0F0E6C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06BF46D-CEE6-8FB9-A203-6AE518AB6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2463-AE53-4BF3-981C-511D0B7CD0B1}" type="datetimeFigureOut">
              <a:rPr lang="da-DK" smtClean="0"/>
              <a:t>08-01-2025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4895D54-E342-71AE-2821-62AD7EC23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5A05B04-42AB-E33A-755C-E38A82FE5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B34F-FE1A-4492-A3AA-1A744069E3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3737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8A191D-9144-6A87-67B6-E8E4A9F53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766C733-F210-6C24-78C0-4D14CA453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7756BC5-325B-7544-9F7D-46BEEFB57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2463-AE53-4BF3-981C-511D0B7CD0B1}" type="datetimeFigureOut">
              <a:rPr lang="da-DK" smtClean="0"/>
              <a:t>08-01-2025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8650689-B1A7-1312-D091-83FE4E155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98ECAD8-DDDD-BF4F-C3D1-E898F5AC0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B34F-FE1A-4492-A3AA-1A744069E3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100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DDFE9-381F-402B-2CAC-DE48F73EB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E99BCE2-D59E-BE1E-0FE0-0DA12D5158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43C9961-1611-4901-E0A4-BEC773186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E386A00-E177-B18E-8B92-E09DA560F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2463-AE53-4BF3-981C-511D0B7CD0B1}" type="datetimeFigureOut">
              <a:rPr lang="da-DK" smtClean="0"/>
              <a:t>08-01-2025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449A9EA-80AA-993D-F84E-FF5CC2B4F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0619F5F-1CE0-03D7-D6B0-5872B6F89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B34F-FE1A-4492-A3AA-1A744069E3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412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1825E-B20B-C688-C904-B50ABCA52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D7AE276-C008-D832-B8D5-0F079D697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62ADE76-A2FC-54F1-66B7-9C41E4F49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597A99F-191E-92F2-E5DB-C7B9E79802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DFAC9B6-E6DC-0F2C-44BE-8F29A963B9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4655C03-4525-1AC1-6FC2-A89A5B58B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2463-AE53-4BF3-981C-511D0B7CD0B1}" type="datetimeFigureOut">
              <a:rPr lang="da-DK" smtClean="0"/>
              <a:t>08-01-2025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6AD5845-2157-11DD-F679-25C79BBB4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B7F718F-9338-F1C9-CFEE-29D5CBCD2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B34F-FE1A-4492-A3AA-1A744069E3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195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7A3427-AC7C-B72F-B42A-FD514F5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7E84599-438D-2138-70C6-CEF9DC8B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2463-AE53-4BF3-981C-511D0B7CD0B1}" type="datetimeFigureOut">
              <a:rPr lang="da-DK" smtClean="0"/>
              <a:t>08-01-2025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9DB2D89-7DAC-175D-1F01-5C669B0D4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4AE7E1E-0941-E5B7-ECEE-4783B8FA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B34F-FE1A-4492-A3AA-1A744069E3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6053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5FA8282-203B-C469-9236-7839F22FE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2463-AE53-4BF3-981C-511D0B7CD0B1}" type="datetimeFigureOut">
              <a:rPr lang="da-DK" smtClean="0"/>
              <a:t>08-01-2025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0009FE3-7730-A7DD-732A-7A84D7843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6EEA9FC-6DB4-91E2-B54C-32AFFDCB4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B34F-FE1A-4492-A3AA-1A744069E3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738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D1CA4A-F0BC-FFBB-1B6B-DFC23189B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E403F27-4241-D99B-FBDE-CC9CECF1E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96E3752-EB12-2A77-1FE1-3C6C81C6F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28938DF-6EA6-8854-8DE7-4779BD538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2463-AE53-4BF3-981C-511D0B7CD0B1}" type="datetimeFigureOut">
              <a:rPr lang="da-DK" smtClean="0"/>
              <a:t>08-01-2025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4CF2F7F-3B69-8DA4-5F3F-B9E2DEE7C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2594CC2-B570-A70F-FFFB-B733BC212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B34F-FE1A-4492-A3AA-1A744069E3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4626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B9711B-7E68-0DAD-11B4-0FF5ED69D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BE90284-24D8-E38B-3384-9ECF49837A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2DBBCDC-2F6B-131B-1E3D-9F8491F21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4C67112-5F39-5600-A07C-E6063679C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2463-AE53-4BF3-981C-511D0B7CD0B1}" type="datetimeFigureOut">
              <a:rPr lang="da-DK" smtClean="0"/>
              <a:t>08-01-2025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32A03EA-1D6B-8A0A-6A05-149C9E61D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0E4BA3F-DB37-2978-1EA8-625422294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B34F-FE1A-4492-A3AA-1A744069E3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7503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C915BB6A-1229-497C-2837-9B8D90471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7152511-D878-0B0B-6BDC-C31CA9280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B0CB853-E99F-DBC9-FD8E-FF7CAA64B4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292463-AE53-4BF3-981C-511D0B7CD0B1}" type="datetimeFigureOut">
              <a:rPr lang="da-DK" smtClean="0"/>
              <a:t>08-01-2025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338355F-7EBA-4830-AB4D-84B298B191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7661A84-C925-9328-8F58-6093474FD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4CB34F-FE1A-4492-A3AA-1A744069E3D0}" type="slidenum">
              <a:rPr lang="da-DK" smtClean="0"/>
              <a:t>‹nr.›</a:t>
            </a:fld>
            <a:endParaRPr lang="da-DK"/>
          </a:p>
        </p:txBody>
      </p:sp>
      <p:pic>
        <p:nvPicPr>
          <p:cNvPr id="8" name="Billede 7" descr="Et billede, der indeholder cirkel, skærmbillede, Grafik, kunst&#10;&#10;Automatisk genereret beskrivelse">
            <a:extLst>
              <a:ext uri="{FF2B5EF4-FFF2-40B4-BE49-F238E27FC236}">
                <a16:creationId xmlns:a16="http://schemas.microsoft.com/office/drawing/2014/main" id="{E631910F-FC7F-7367-7965-288474ED66F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071" y="350983"/>
            <a:ext cx="874605" cy="874314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5C802D5A-0936-01B4-AB53-B6448462CE2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6670"/>
            <a:ext cx="12192000" cy="98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7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2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65C504-1FC6-C5D9-5551-00041358F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44751"/>
            <a:ext cx="9144000" cy="3575305"/>
          </a:xfrm>
        </p:spPr>
        <p:txBody>
          <a:bodyPr/>
          <a:lstStyle/>
          <a:p>
            <a:pPr algn="l"/>
            <a:r>
              <a:rPr lang="da-DK" sz="7200" dirty="0" err="1">
                <a:solidFill>
                  <a:srgbClr val="0B3D3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Closing</a:t>
            </a:r>
            <a:r>
              <a:rPr lang="da-DK" sz="7200" dirty="0">
                <a:solidFill>
                  <a:srgbClr val="0B3D3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Loops</a:t>
            </a:r>
            <a:br>
              <a:rPr lang="da-DK" dirty="0">
                <a:solidFill>
                  <a:srgbClr val="0B3D3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a-DK" sz="2400" dirty="0">
                <a:solidFill>
                  <a:srgbClr val="0B3D3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sammen om cirkulære løsninger</a:t>
            </a:r>
          </a:p>
        </p:txBody>
      </p:sp>
    </p:spTree>
    <p:extLst>
      <p:ext uri="{BB962C8B-B14F-4D97-AF65-F5344CB8AC3E}">
        <p14:creationId xmlns:p14="http://schemas.microsoft.com/office/powerpoint/2010/main" val="314077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2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65C504-1FC6-C5D9-5551-00041358F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3688" y="350983"/>
            <a:ext cx="9144000" cy="965753"/>
          </a:xfrm>
        </p:spPr>
        <p:txBody>
          <a:bodyPr>
            <a:normAutofit/>
          </a:bodyPr>
          <a:lstStyle/>
          <a:p>
            <a:pPr algn="l"/>
            <a:r>
              <a:rPr lang="da-DK" sz="4400" dirty="0">
                <a:solidFill>
                  <a:srgbClr val="0B3D3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Eksempler med farvet baggrund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085FA52E-C66D-D9DF-5C04-B9B7A0019F89}"/>
              </a:ext>
            </a:extLst>
          </p:cNvPr>
          <p:cNvSpPr txBox="1"/>
          <p:nvPr/>
        </p:nvSpPr>
        <p:spPr>
          <a:xfrm>
            <a:off x="1536192" y="1965960"/>
            <a:ext cx="87142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0B3D3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 vælger frit, hvilken af baggrunds farverne du vil bruge.</a:t>
            </a:r>
          </a:p>
          <a:p>
            <a:endParaRPr lang="da-DK" sz="2000" dirty="0">
              <a:solidFill>
                <a:srgbClr val="0B3D3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da-DK" sz="2000" dirty="0">
                <a:solidFill>
                  <a:srgbClr val="0B3D3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Husk dog, at hvis du forventer, at materialet skal printes ud, er det en fordel med den hvide baggrund.</a:t>
            </a:r>
          </a:p>
          <a:p>
            <a:endParaRPr lang="da-DK" sz="2000" dirty="0">
              <a:solidFill>
                <a:srgbClr val="0B3D3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da-DK" sz="2000" dirty="0">
              <a:solidFill>
                <a:srgbClr val="0B3D3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121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65C504-1FC6-C5D9-5551-00041358F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3688" y="350983"/>
            <a:ext cx="9144000" cy="965753"/>
          </a:xfrm>
        </p:spPr>
        <p:txBody>
          <a:bodyPr>
            <a:normAutofit/>
          </a:bodyPr>
          <a:lstStyle/>
          <a:p>
            <a:pPr algn="l"/>
            <a:r>
              <a:rPr lang="da-DK" sz="4400" dirty="0">
                <a:solidFill>
                  <a:srgbClr val="0B3D3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Farvekoder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085FA52E-C66D-D9DF-5C04-B9B7A0019F89}"/>
              </a:ext>
            </a:extLst>
          </p:cNvPr>
          <p:cNvSpPr txBox="1"/>
          <p:nvPr/>
        </p:nvSpPr>
        <p:spPr>
          <a:xfrm>
            <a:off x="1536192" y="1965960"/>
            <a:ext cx="87142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0B3D3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Hvis du skal bruge flere farver, kan du vælge:</a:t>
            </a:r>
          </a:p>
          <a:p>
            <a:endParaRPr lang="da-DK" sz="2000" dirty="0">
              <a:solidFill>
                <a:srgbClr val="0B3D3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B3D3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Mørkegrøn: #0b3d3d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B3D3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Lys grøn: #c6d3b6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B3D3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Lys gul: #ffffe4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B3D3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Mørk gul (kun baggrunde): #efc260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>
              <a:solidFill>
                <a:srgbClr val="0B3D3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da-DK" sz="2000" dirty="0">
              <a:solidFill>
                <a:srgbClr val="0B3D3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21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77CCE1-9F8D-FEC5-B073-51B0BFB54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51E3905-EFB1-8C89-42ED-C5AF2FA7A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9439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3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7074AE-0463-0ADF-475F-C0AE2154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>
              <a:solidFill>
                <a:srgbClr val="0B3D3D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C9DA992-05A5-2D9C-F12E-E501FC212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>
              <a:solidFill>
                <a:srgbClr val="0B3D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91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3D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E13FFD-45B0-0E4A-01F1-8DAFA6C65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>
              <a:solidFill>
                <a:srgbClr val="C6D3B6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E3FC3F5-5067-45F4-F1E6-014ECAFA5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>
              <a:solidFill>
                <a:srgbClr val="C6D3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342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65C504-1FC6-C5D9-5551-00041358F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3688" y="350983"/>
            <a:ext cx="9144000" cy="965753"/>
          </a:xfrm>
        </p:spPr>
        <p:txBody>
          <a:bodyPr>
            <a:normAutofit/>
          </a:bodyPr>
          <a:lstStyle/>
          <a:p>
            <a:pPr algn="l"/>
            <a:r>
              <a:rPr lang="da-DK" sz="4400" dirty="0">
                <a:solidFill>
                  <a:srgbClr val="0B3D3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Indsæt foto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085FA52E-C66D-D9DF-5C04-B9B7A0019F89}"/>
              </a:ext>
            </a:extLst>
          </p:cNvPr>
          <p:cNvSpPr txBox="1"/>
          <p:nvPr/>
        </p:nvSpPr>
        <p:spPr>
          <a:xfrm>
            <a:off x="1426464" y="1965960"/>
            <a:ext cx="38587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0B3D3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Tekstfelt</a:t>
            </a:r>
          </a:p>
          <a:p>
            <a:endParaRPr lang="da-DK" sz="2000" dirty="0">
              <a:solidFill>
                <a:srgbClr val="0B3D3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da-DK" sz="2000" dirty="0">
              <a:solidFill>
                <a:srgbClr val="0B3D3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da-DK" sz="2000" dirty="0">
              <a:solidFill>
                <a:srgbClr val="0B3D3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da-DK" sz="2000" dirty="0">
              <a:solidFill>
                <a:srgbClr val="0B3D3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da-DK" sz="2000" dirty="0">
              <a:solidFill>
                <a:srgbClr val="0B3D3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da-DK" sz="2000" dirty="0">
              <a:solidFill>
                <a:srgbClr val="0B3D3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da-DK" sz="2000" dirty="0">
              <a:solidFill>
                <a:srgbClr val="0B3D3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da-DK" sz="2000" dirty="0">
              <a:solidFill>
                <a:srgbClr val="0B3D3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da-DK" sz="2000" dirty="0">
              <a:solidFill>
                <a:srgbClr val="0B3D3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BE0A364A-2E6E-ECE4-CDB1-C991711A5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032" y="1714351"/>
            <a:ext cx="6096528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36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træ, udendørs, efterår, skov&#10;&#10;Automatisk genereret beskrivelse">
            <a:extLst>
              <a:ext uri="{FF2B5EF4-FFF2-40B4-BE49-F238E27FC236}">
                <a16:creationId xmlns:a16="http://schemas.microsoft.com/office/drawing/2014/main" id="{D8BB442D-67E4-ED9C-C363-36196995A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192000" cy="68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06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Brugerdefineret 5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6238E26C75C79409110A4D4D3E0F6E1" ma:contentTypeVersion="19" ma:contentTypeDescription="Opret et nyt dokument." ma:contentTypeScope="" ma:versionID="f4a1f8eb40f7688bf9faed96cb2ffc61">
  <xsd:schema xmlns:xsd="http://www.w3.org/2001/XMLSchema" xmlns:xs="http://www.w3.org/2001/XMLSchema" xmlns:p="http://schemas.microsoft.com/office/2006/metadata/properties" xmlns:ns2="ace590e0-bfef-4c0f-a607-3bd7f73d54b5" xmlns:ns3="7fa58eb3-2a5f-46a5-be3e-ecc9c842adf5" targetNamespace="http://schemas.microsoft.com/office/2006/metadata/properties" ma:root="true" ma:fieldsID="2870d0aa1497876b72b10f57e95c32f7" ns2:_="" ns3:_="">
    <xsd:import namespace="ace590e0-bfef-4c0f-a607-3bd7f73d54b5"/>
    <xsd:import namespace="7fa58eb3-2a5f-46a5-be3e-ecc9c842ad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e590e0-bfef-4c0f-a607-3bd7f73d54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ledmærker" ma:readOnly="false" ma:fieldId="{5cf76f15-5ced-4ddc-b409-7134ff3c332f}" ma:taxonomyMulti="true" ma:sspId="d583c8c4-e1f2-4874-9341-d404bd5d7c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a58eb3-2a5f-46a5-be3e-ecc9c842adf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c601364-a229-46d8-b732-ee8e66aed515}" ma:internalName="TaxCatchAll" ma:showField="CatchAllData" ma:web="7fa58eb3-2a5f-46a5-be3e-ecc9c842ad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fa58eb3-2a5f-46a5-be3e-ecc9c842adf5" xsi:nil="true"/>
    <lcf76f155ced4ddcb4097134ff3c332f xmlns="ace590e0-bfef-4c0f-a607-3bd7f73d54b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F41D6C6-E44D-42F5-8B9C-DF52095BF0F7}"/>
</file>

<file path=customXml/itemProps2.xml><?xml version="1.0" encoding="utf-8"?>
<ds:datastoreItem xmlns:ds="http://schemas.openxmlformats.org/officeDocument/2006/customXml" ds:itemID="{2914180A-EED5-48BF-9E8E-6B09F2AC74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ED1263-32CD-4B52-B203-1811D844025B}">
  <ds:schemaRefs>
    <ds:schemaRef ds:uri="http://schemas.microsoft.com/office/2006/metadata/properties"/>
    <ds:schemaRef ds:uri="http://schemas.microsoft.com/office/infopath/2007/PartnerControls"/>
    <ds:schemaRef ds:uri="ff518d02-942a-435e-8e9c-644c07010b6c"/>
    <ds:schemaRef ds:uri="50ae163a-d6c7-4498-b069-c8c29496ccf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84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1" baseType="lpstr">
      <vt:lpstr>Arial</vt:lpstr>
      <vt:lpstr>Helvetica</vt:lpstr>
      <vt:lpstr>Office-tema</vt:lpstr>
      <vt:lpstr>Closing Loops - sammen om cirkulære løsninger</vt:lpstr>
      <vt:lpstr>Eksempler med farvet baggrund</vt:lpstr>
      <vt:lpstr>Farvekoder</vt:lpstr>
      <vt:lpstr>PowerPoint-præsentation</vt:lpstr>
      <vt:lpstr>PowerPoint-præsentation</vt:lpstr>
      <vt:lpstr>PowerPoint-præsentation</vt:lpstr>
      <vt:lpstr>Indsæt foto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Loops - sammen om cirkulære løsninger</dc:title>
  <dc:creator>Birgitte Iversen</dc:creator>
  <cp:lastModifiedBy>Lone Haumann</cp:lastModifiedBy>
  <cp:revision>3</cp:revision>
  <dcterms:created xsi:type="dcterms:W3CDTF">2024-03-15T09:47:10Z</dcterms:created>
  <dcterms:modified xsi:type="dcterms:W3CDTF">2025-01-08T11:34:09Z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0x01010056238E26C75C79409110A4D4D3E0F6E1</vt:lpwstr>
  </property>
  <property fmtid="{D5CDD505-2E9C-101B-9397-08002B2CF9AE}" pid="3" name="MediaServiceImageTags">
    <vt:lpwstr/>
  </property>
</Properties>
</file>